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sldIdLst>
    <p:sldId id="258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E26"/>
    <a:srgbClr val="008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43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94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27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18AE1-9646-4685-B856-76789DF5D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E3E06F-B712-4F61-B39E-B7B03DE9F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3E635F-1B27-465E-B6F1-DB7EAEF6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4D4CCF-E930-4144-9BE5-8513CF1C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214671-DE76-498D-BAC7-2B44D25A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3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3E2EA-856F-4A9F-8D8A-47E91CF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882DAF-9EE2-4C99-B211-051EEE7A2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C1100-395D-4AA0-891E-5474DADA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685EAA-5950-4B43-8895-B9D35CC5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E6AC44-BFC9-485F-B1BF-ABB7FD97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08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1153-6DAB-426C-9B43-B658A22C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4E4639-3A74-471D-83F0-4E1879F2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4B59FA-C33B-4119-81D8-72D18817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668E5-4538-4E23-BABB-A1F08145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BE393-8767-47B7-9DAA-CB533B42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85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BBE14-8D09-41C5-A632-ECAE860F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933A2A-2D7E-420E-9375-C8E4CA91D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1E53AB-CBF8-4172-AF34-C7CE22EB2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5B2158-0838-4D16-BF1E-A89FDD63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FFD12D-9498-40A6-9621-C617EDAA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B9C2D7-FE56-438F-89ED-41D31979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943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A48DF-72C2-4E8D-8F92-5ED8EB38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C36FF0-E277-4AAE-BDB2-FCAEAA8A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BF6B66-ABFA-4D81-8C93-46388C7F3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D2E754-6A69-489A-985B-24948E7FC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5DCCE4A-10C7-4D2A-88B8-A94E0E80A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9A098C-37AE-4380-B783-B05EE22C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654AE5-D817-460D-8682-FC6E424C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FEE43B-8180-4483-83B1-EABEBBC4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76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C73D1-EA8C-45D3-89C8-F2526A9E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02DC01-E7E8-411E-8973-A515D6ED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B51A8-5EF1-485C-B320-26281BCF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E28BC6-B7C8-483A-A097-9C43C102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142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920EE0-D00E-43FC-9CB0-54810AAF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612089-D623-4655-9E50-CC091FF6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0866E2-78EA-4988-8269-FA753C8F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976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0F0C4-2BC1-45AE-83DE-A1988BF2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CAD3E9-1594-48BC-83B3-07B2E7AA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FFE09-1E57-42BE-B9F4-4D6C9D48C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A55151-AC40-4EC1-AB18-C5DB9AF9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8EA0F1-4E8C-4791-877E-25F816A6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AEC837-57B1-405D-B87C-466BC637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0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66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FBE6F-822D-462F-8319-76D33178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4CEEB0D-5259-4D09-9904-C34E35ECB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5846A0-7156-4A37-A21E-A1103F01D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320796-FF59-40E5-9045-A2B2BBFD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AD1D95-1A6D-429B-B5FF-6CE849B2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A2DAAC-C7F4-4ECA-87E5-0C089CA7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53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BC090-687D-4D51-B1B6-A9E20A6E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9F063E-F435-4BC3-AC77-2AD99A627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4E13A2-2EC6-404B-AB5B-19C520FD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B28E7D-209A-4C2F-ADA8-AF25609B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7F5285-3483-4C94-8021-B22CBE63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34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56D13C-E71F-4B77-9108-AE0E95BD1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403495-6D72-45EC-9ABC-58EF0C7E9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7451F7-7BE7-47CE-9BB4-AF76AE0C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160AF-C348-49FD-80C3-D61185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E27179-74FB-44C4-8F13-3683CC1D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590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318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29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85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449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8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128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15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664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7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20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052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3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25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04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20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74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27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73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2587A6-B6DF-43FF-8280-615AADE7BD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ACD9900-33C2-4088-B2D0-E6382BED7C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D54212-D2D8-4278-8C85-DD9BF18A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A6824A-6F7F-435C-A180-2127CDF42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4072A4-734C-4F44-927C-714D684C1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0244-2420-4F52-B7E1-C18E0A456A2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E1807D-67C8-47E6-BA07-79FAC32B8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09C5D8-AADE-420A-AF8A-DDDC0A9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8DC2-9110-4AEE-AEDF-E37AABA75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6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D613-ED62-4454-B926-F739C15A16CF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8A058-CBF8-462C-BFE7-42E9A042E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4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1658D6F-E0D5-4B92-80AC-CC66875E5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11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Benutzerdefiniertes Design</vt:lpstr>
      <vt:lpstr>1_Office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Oliver Remus</dc:creator>
  <cp:lastModifiedBy>Julius Höhne</cp:lastModifiedBy>
  <cp:revision>22</cp:revision>
  <dcterms:created xsi:type="dcterms:W3CDTF">2016-04-12T17:10:39Z</dcterms:created>
  <dcterms:modified xsi:type="dcterms:W3CDTF">2019-11-21T17:27:10Z</dcterms:modified>
</cp:coreProperties>
</file>