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3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D71C52-B5D2-4A15-987E-7851DC3F1C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BD80D9E-3EF1-4CB7-9C3A-0B6D57A874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7D78BF8-403A-4F59-9D82-CBF8648CC8C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84FFB3D-C7B4-438E-B603-2B80AB71BC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43AF1AF-C80C-410E-B4DB-62D46641064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C40AE5-B4B4-4825-BFE9-5313AD99E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60B11C-BEAE-4EAF-9494-E3541E053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6F24EC-9F8F-4D15-BB1F-F29BA4207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DD2A-C3E9-4547-835E-3017003DB23E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1992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F858C-3A3E-4102-A187-CEE22E50B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1E1DB-1C39-496B-8318-0EFFCABFB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929EEF-13F5-4579-B40C-B9182BD45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CAC6D-B29C-41AC-859B-4465283D2553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7092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0EA962-E0A2-4ED5-88C5-9B343682D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4C089A-F489-4785-B7DB-4B7765B45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CCE592-6742-4007-A0B4-58FC5BBD0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B1076-0EBD-4AC1-A607-B4C6ED09C3CD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4193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9493D-6E78-4DF7-9FF4-7421DE4F1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55DF53-45E3-460D-9A2F-0B28FB91AC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1E440-E519-49FB-8B33-6B4BFD6C1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BD2C8-538A-4A51-BA9D-68151545B460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4292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A40ECB-D73E-4EBB-9FE7-139F40DAF9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BACD32-EE3F-4A32-BC14-BD0BCFE622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1BE91-C3E2-4071-A5F3-0E208A3FB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ECB16-359B-4136-ABC8-92A5DF62B8E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5045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292AE-93CC-4ED9-AAC4-F6813CA5F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526E10-34FE-43C2-B0F7-D85820036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645CBC-2B5C-4AC5-A58D-570FB22FE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8A8CB-B3A9-4606-BAF5-524DC09AA07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804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FCD594-CFA9-4397-AF4F-CF376F614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08476D-71A7-43CC-8650-F87C023754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1DDCB2-9DDB-479F-A4C7-245A11521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D929-C072-4DDC-BFF4-DC23932C136E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2112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5FBF09-23A2-404F-A50B-9270D3D1A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4EE569-40DC-4219-B24D-F9F14A207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F406E3-226E-402F-B14D-0990D149D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3FF49-0D00-470E-8962-F2017183071E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7403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F6F718-C8C1-4E7F-99EE-07FCAC09AB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9D8D04-7F4C-44F2-956E-8A8C4BE7F0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1BE721-EB57-4096-B083-CA44BA6CA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8986-A7C1-4D6D-8911-123933763075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66964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8BAAB-61B8-447E-B626-AFDAF43B0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3331D-CCDF-4232-80DE-32C3CD0B45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CDF154-5B42-4098-AC74-24D9F89F3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C13B-BEC0-4A12-BA73-9F21AD43CE5E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9562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236B30-F002-4651-AB1C-3144CBA03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EEF624-AD2D-41CD-A1A3-4943A0C5AD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E799C-F999-4FF4-A8E5-3B6FA5D92B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D2F58-FC58-4185-8A9D-D79644A56C50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1023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63A592-4438-4FEE-8524-B473D6B56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0FDB75-EC42-4F41-99D7-C61EA3025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B9A953-FCB6-4AFD-8737-CA27AFC389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92335D-058C-411E-8C4C-00DD1DD315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C2E02A-BED5-48D5-A9DF-B335938686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0EC6128-252D-42D7-808C-651B80A7D18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BF0E6FFD-BE7B-4B49-955C-67E80239D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9527" y="381000"/>
            <a:ext cx="11212946" cy="1219200"/>
          </a:xfrm>
        </p:spPr>
        <p:txBody>
          <a:bodyPr/>
          <a:lstStyle/>
          <a:p>
            <a:pPr eaLnBrk="1" hangingPunct="1"/>
            <a:r>
              <a:rPr lang="en-US" altLang="de-DE" sz="4000" b="1" dirty="0"/>
              <a:t>Presenter Disclosure Information</a:t>
            </a:r>
            <a:br>
              <a:rPr lang="en-US" altLang="de-DE" sz="4000" b="1" dirty="0"/>
            </a:br>
            <a:r>
              <a:rPr lang="en-US" altLang="de-DE" sz="4000" b="1" dirty="0"/>
              <a:t>(SAMPLE DISCLOSURE SLIDE)</a:t>
            </a:r>
            <a:br>
              <a:rPr lang="en-US" altLang="de-DE" sz="3600" b="1" dirty="0"/>
            </a:br>
            <a:endParaRPr lang="en-US" altLang="de-DE" sz="3600" b="1" dirty="0"/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6A37B11E-601F-40EA-BF39-6A7A40344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9527" y="1524000"/>
            <a:ext cx="11212946" cy="5029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de-DE" sz="2400" dirty="0"/>
              <a:t>In compliance with the Conflict of Interest Policies, the European AIDS Clinical Society (EACS) requires the following disclosure from the presenters: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altLang="de-DE" sz="2400" b="1" dirty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de-DE" sz="2800" b="1" dirty="0"/>
              <a:t>[NAME OF PRESENTER]</a:t>
            </a:r>
            <a:endParaRPr lang="en-US" altLang="de-DE" sz="28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de-DE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de-DE" sz="2000" dirty="0"/>
              <a:t>[Type of Support – Categories and 1 example shown below]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de-DE" sz="20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Research Support:  </a:t>
            </a:r>
            <a:r>
              <a:rPr lang="en-US" altLang="de-DE" sz="2000" dirty="0" err="1"/>
              <a:t>xxxxx</a:t>
            </a:r>
            <a:r>
              <a:rPr lang="en-US" altLang="de-DE" sz="2000" dirty="0"/>
              <a:t>, Inc.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Speaker’s Bureau: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Board Member/Advisory Panel: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Stock/Shareholder: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Consultant: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Employee: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de-DE" sz="2000" dirty="0"/>
              <a:t>Other:</a:t>
            </a:r>
            <a:r>
              <a:rPr lang="en-US" altLang="de-DE" sz="1800" dirty="0"/>
              <a:t>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altLang="de-DE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19F6D5-020C-45B8-93AC-DACE337B0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8721" y="228600"/>
            <a:ext cx="10685958" cy="1219200"/>
          </a:xfrm>
        </p:spPr>
        <p:txBody>
          <a:bodyPr/>
          <a:lstStyle/>
          <a:p>
            <a:pPr eaLnBrk="1" hangingPunct="1"/>
            <a:r>
              <a:rPr lang="en-US" altLang="de-DE" sz="3600" b="1" dirty="0"/>
              <a:t>Presenter Disclosure Information</a:t>
            </a:r>
            <a:br>
              <a:rPr lang="en-US" altLang="de-DE" sz="3600" b="1" dirty="0"/>
            </a:br>
            <a:endParaRPr lang="en-US" altLang="de-DE" sz="3600" b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6D6DDE-08B3-4FF0-853F-61BB12C62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364" y="1295401"/>
            <a:ext cx="10991272" cy="48307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de-DE" sz="2800" b="1" dirty="0"/>
          </a:p>
          <a:p>
            <a:pPr algn="ctr" eaLnBrk="1" hangingPunct="1">
              <a:buFontTx/>
              <a:buNone/>
            </a:pPr>
            <a:r>
              <a:rPr lang="en-US" altLang="de-DE" sz="3600" b="1" dirty="0"/>
              <a:t>[NAME OF PRESENTER]</a:t>
            </a:r>
            <a:endParaRPr lang="en-US" altLang="de-DE" sz="3600" dirty="0"/>
          </a:p>
          <a:p>
            <a:pPr eaLnBrk="1" hangingPunct="1">
              <a:buFontTx/>
              <a:buNone/>
            </a:pPr>
            <a:endParaRPr lang="en-US" altLang="de-DE" sz="3600" dirty="0"/>
          </a:p>
          <a:p>
            <a:pPr algn="ctr" eaLnBrk="1" hangingPunct="1">
              <a:buFontTx/>
              <a:buNone/>
            </a:pPr>
            <a:r>
              <a:rPr lang="en-US" altLang="de-DE" sz="3600" b="1" dirty="0"/>
              <a:t>disclosed no conflict of interest.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Presenter Disclosure Information (SAMPLE DISCLOSURE SLIDE) </vt:lpstr>
      <vt:lpstr>Presenter Disclosure Information </vt:lpstr>
    </vt:vector>
  </TitlesOfParts>
  <Company>American Diabetes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Disclosure Information</dc:title>
  <dc:creator>KPaschalis</dc:creator>
  <cp:lastModifiedBy>Alex Meyrieux</cp:lastModifiedBy>
  <cp:revision>15</cp:revision>
  <dcterms:created xsi:type="dcterms:W3CDTF">2008-04-11T18:40:56Z</dcterms:created>
  <dcterms:modified xsi:type="dcterms:W3CDTF">2019-09-03T09:50:32Z</dcterms:modified>
</cp:coreProperties>
</file>