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562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14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4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53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092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6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65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4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49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AC1D-1AC2-4D82-B1B3-791EEA4AEE4E}" type="datetimeFigureOut">
              <a:rPr lang="de-DE" smtClean="0"/>
              <a:t>14.06.2021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22C4-D7AD-415B-B17C-A0585EF137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8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9D84EDC-40FE-4C04-8ED3-437F1344B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9" y="0"/>
            <a:ext cx="12190211" cy="68569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486C948-60C7-4200-B028-8E362E6C873A}"/>
              </a:ext>
            </a:extLst>
          </p:cNvPr>
          <p:cNvSpPr txBox="1"/>
          <p:nvPr/>
        </p:nvSpPr>
        <p:spPr>
          <a:xfrm>
            <a:off x="487680" y="1314999"/>
            <a:ext cx="11216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TEXT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962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9D84EDC-40FE-4C04-8ED3-437F1344B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4" y="502"/>
            <a:ext cx="12190211" cy="685699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62AC96B-86B9-4021-A2FD-D54FC841A616}"/>
              </a:ext>
            </a:extLst>
          </p:cNvPr>
          <p:cNvSpPr txBox="1"/>
          <p:nvPr/>
        </p:nvSpPr>
        <p:spPr>
          <a:xfrm>
            <a:off x="487680" y="1314999"/>
            <a:ext cx="11216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TEXT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716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</Words>
  <Application>Microsoft Office PowerPoint</Application>
  <PresentationFormat>Breitbild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Meyrieux</dc:creator>
  <cp:lastModifiedBy>Kim Schroeder</cp:lastModifiedBy>
  <cp:revision>11</cp:revision>
  <dcterms:created xsi:type="dcterms:W3CDTF">2016-10-12T08:56:48Z</dcterms:created>
  <dcterms:modified xsi:type="dcterms:W3CDTF">2021-06-14T13:35:37Z</dcterms:modified>
</cp:coreProperties>
</file>