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</p:sldIdLst>
  <p:sldSz cx="121920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AC1D-1AC2-4D82-B1B3-791EEA4AEE4E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22C4-D7AD-415B-B17C-A0585EF13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56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AC1D-1AC2-4D82-B1B3-791EEA4AEE4E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22C4-D7AD-415B-B17C-A0585EF13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14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AC1D-1AC2-4D82-B1B3-791EEA4AEE4E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22C4-D7AD-415B-B17C-A0585EF13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40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AC1D-1AC2-4D82-B1B3-791EEA4AEE4E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22C4-D7AD-415B-B17C-A0585EF13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53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AC1D-1AC2-4D82-B1B3-791EEA4AEE4E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22C4-D7AD-415B-B17C-A0585EF13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92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AC1D-1AC2-4D82-B1B3-791EEA4AEE4E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22C4-D7AD-415B-B17C-A0585EF13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62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AC1D-1AC2-4D82-B1B3-791EEA4AEE4E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22C4-D7AD-415B-B17C-A0585EF13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65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AC1D-1AC2-4D82-B1B3-791EEA4AEE4E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22C4-D7AD-415B-B17C-A0585EF13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4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AC1D-1AC2-4D82-B1B3-791EEA4AEE4E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22C4-D7AD-415B-B17C-A0585EF13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49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AC1D-1AC2-4D82-B1B3-791EEA4AEE4E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22C4-D7AD-415B-B17C-A0585EF13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15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AC1D-1AC2-4D82-B1B3-791EEA4AEE4E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22C4-D7AD-415B-B17C-A0585EF13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94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AC1D-1AC2-4D82-B1B3-791EEA4AEE4E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022C4-D7AD-415B-B17C-A0585EF13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58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D84EDC-40FE-4C04-8ED3-437F1344B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" y="502"/>
            <a:ext cx="12190211" cy="68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4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D84EDC-40FE-4C04-8ED3-437F1344B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" y="502"/>
            <a:ext cx="12190211" cy="68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0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D84EDC-40FE-4C04-8ED3-437F1344B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" y="502"/>
            <a:ext cx="12190211" cy="68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2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D84EDC-40FE-4C04-8ED3-437F1344B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" y="502"/>
            <a:ext cx="12190211" cy="68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66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Breitbild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Meyrieux</dc:creator>
  <cp:lastModifiedBy>Kim Schroeder</cp:lastModifiedBy>
  <cp:revision>11</cp:revision>
  <dcterms:created xsi:type="dcterms:W3CDTF">2016-10-12T08:56:48Z</dcterms:created>
  <dcterms:modified xsi:type="dcterms:W3CDTF">2021-06-16T10:09:10Z</dcterms:modified>
</cp:coreProperties>
</file>