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61F9-DFCC-4EEB-9933-ADFC6782E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18DF-A2A5-4283-8385-BF7067A8A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A0B4-FB75-428C-9C4C-76A15302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9EEB8-67E5-480E-B711-BB019478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6316-A13B-4E92-BBEC-4A5C9C1F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7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5EF9-A663-47D4-9F63-E77E631E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20E71-E825-43DB-845B-1AD30ACD0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6A89B-786A-4B93-9C5D-2ACDF0BF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99616-B9EA-460E-A071-3EEDA5CD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8B29-BA40-4208-B142-6BE9E1A8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8DD0C-1F66-4C2A-9725-8A33C7381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CA7D1-9399-4CD5-A8AB-03286D73F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6FE8-1BD5-4A83-86F5-059844EA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3F907-D75B-4796-AF92-64B9B4F3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28D7-1F15-43CD-8ED7-2D14EFBB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62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900A-371B-4AA9-9C89-E37D635B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3BF2-3E9A-453B-BBFA-CAFD1B9A1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8F87-2447-4CFD-A2DF-800C30FD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1B98F-7E00-43A2-B926-BB489F0C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15F8-E92F-4B8A-A3F8-680CF80D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88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43C-BFA8-447F-86C9-B7A172F1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F20FD-6502-4C8E-85F2-2F651F3D9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E5FD-6204-4AF2-AB97-AC2C8873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ABAE-2127-4B74-9942-5AB30929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18E8-08A2-4123-8919-A8F2EBB7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3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B9AD-0F96-4353-84E2-00312385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C5CB-3D97-455C-A577-6F6B2BCA0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CF54B-7A10-413B-A182-7A8470761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6297E-1292-4BB3-AD5B-3E93739F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4BDE4-6FB9-47DB-A636-D07B6416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DED50-DC6B-4DC1-AB59-37A4F7EE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2D83-52F8-46C5-ADC6-EE69A83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2F7AE-E770-4989-8EF7-7B9F7D81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6FE2A-0666-4DE9-BEFB-2B4A2C5D8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F7686-69AA-4861-8A1D-5E3F0C73E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3E391-9EB7-480F-AA5D-3961C23A5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5864F-5215-4DB8-8BB9-9CF6CAA3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40B3F-0D5E-46DC-AB87-D8A423E0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71534-A2EE-48AB-B525-C554A1BE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8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00BA-97D5-4E9D-9171-3CB33F28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33E80-4334-486C-A2A9-F661FF09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A02AF-242E-4BA5-82B6-21D780B2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AB8DD-1B6D-4A39-93AF-797B0693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8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75A4E-A9CD-4447-BBF8-BBD2089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9070B-2A5D-493A-80D1-FA4D925D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F6BF-FCDA-4C70-8814-E488FB8B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8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E377-F9D1-44F6-A1D9-19E5F010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82D1-229C-44B3-A7E8-D295FBF5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B957B-3280-4FEE-A33B-6AA55805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EAB24-2262-41EB-A77E-A2A24BE8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88B05-470B-48E9-A6AC-F28B377A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73591-6FEE-4AEE-92F6-CE21AE4E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6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4902-73B4-4F6D-9D0B-049A3F53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F48E9-5B2F-48AD-85E3-0C9309EB8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125BA-0CD6-47DE-A986-F234350F2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3324F-0BC4-46C5-B145-E43323D7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844E6-9F1A-482A-A8C2-1187848A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AA3BC-B875-4D14-97C9-7E888B34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38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9D2F5-F61C-48AE-8D1D-D4FBB838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F4159-7386-46F6-BABC-7794FDCE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B65C-F9F6-419E-9DB3-50E5EAE90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3D2F-BF60-4553-870F-BF5AD2F1A059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A21BC-E0E6-43E2-926D-9E3145B72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7BEBC-CC01-4608-A6D5-52FAE9F5C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F0F8-4383-4587-A2BB-E0AA48D3D70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4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DAC5F5-E1DF-C148-9657-21100B577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9148" cy="6857998"/>
          </a:xfrm>
        </p:spPr>
      </p:pic>
    </p:spTree>
    <p:extLst>
      <p:ext uri="{BB962C8B-B14F-4D97-AF65-F5344CB8AC3E}">
        <p14:creationId xmlns:p14="http://schemas.microsoft.com/office/powerpoint/2010/main" val="416300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AAE494-A584-4721-9803-A505E5430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0"/>
            <a:ext cx="12192000" cy="68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Martinez</dc:creator>
  <cp:lastModifiedBy>Julius Höhne</cp:lastModifiedBy>
  <cp:revision>4</cp:revision>
  <dcterms:created xsi:type="dcterms:W3CDTF">2021-03-09T11:32:36Z</dcterms:created>
  <dcterms:modified xsi:type="dcterms:W3CDTF">2021-04-14T13:50:01Z</dcterms:modified>
</cp:coreProperties>
</file>