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4660"/>
  </p:normalViewPr>
  <p:slideViewPr>
    <p:cSldViewPr snapToGrid="0">
      <p:cViewPr varScale="1">
        <p:scale>
          <a:sx n="89" d="100"/>
          <a:sy n="89" d="100"/>
        </p:scale>
        <p:origin x="168" y="9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06010-492F-4C3B-9656-F692973339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147769-C479-447E-849D-7FFBE6FD94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16F2AB-D56C-4ED4-93D8-F5E51DF3D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7E18-C8C2-4C3F-AD52-2C1CA68A9F7C}" type="datetimeFigureOut">
              <a:rPr lang="fr-FR" smtClean="0"/>
              <a:t>13/05/2022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0F922C-36AB-44FB-ADC2-D4A9B0E78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DAD36D-5F80-4C69-9AFF-5EDFF7F56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7F6A9-ADD2-4423-93C0-6B84CB357B55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7538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144EA-227D-4CCA-A967-CD13A2A1E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A450D1-33B4-49E9-8C88-D31CA57A19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C585AC-EC35-4FB9-A5E5-C0D809F03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7E18-C8C2-4C3F-AD52-2C1CA68A9F7C}" type="datetimeFigureOut">
              <a:rPr lang="fr-FR" smtClean="0"/>
              <a:t>13/05/2022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E5FB3-0515-4DFC-A810-ECF97E531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2FF138-137A-4870-AF7F-68358D135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7F6A9-ADD2-4423-93C0-6B84CB357B55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1270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35B5AA-C84E-4F54-B66F-E425011274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F251ED-3240-4E7B-A0EA-EBAEE1280E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0873E2-E719-465E-8CE0-B0EA04CD6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7E18-C8C2-4C3F-AD52-2C1CA68A9F7C}" type="datetimeFigureOut">
              <a:rPr lang="fr-FR" smtClean="0"/>
              <a:t>13/05/2022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EC8749-663F-4E3C-A253-6E4E8D646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996A5E-DF12-40C2-B3D4-8E099D508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7F6A9-ADD2-4423-93C0-6B84CB357B55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8207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11C1D-DA71-4FCC-A4D3-87B89F811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5CADE-6066-41E3-9EA9-6CAA51521C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64858E-0712-4EE0-B562-E9BE6108C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7E18-C8C2-4C3F-AD52-2C1CA68A9F7C}" type="datetimeFigureOut">
              <a:rPr lang="fr-FR" smtClean="0"/>
              <a:t>13/05/2022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247B50-6D2D-475C-A67A-51ACF79E3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F7C83-43D6-4D56-81C8-0C649B6D1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7F6A9-ADD2-4423-93C0-6B84CB357B55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5421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E2499-D139-42EA-8AAA-5F8F4060C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70B469-A7D0-4D5C-BF83-053DB990C9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13ACE-E061-4DA9-8576-68922905C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7E18-C8C2-4C3F-AD52-2C1CA68A9F7C}" type="datetimeFigureOut">
              <a:rPr lang="fr-FR" smtClean="0"/>
              <a:t>13/05/2022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BA8498-84EF-40C2-8B5F-F585E2339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84E5C-7950-42C1-A4A1-AD7E1D828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7F6A9-ADD2-4423-93C0-6B84CB357B55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2645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0FE64-0766-449E-9EA1-2995CAD50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13AFF-2325-4B0B-90CD-59ABCB4A74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A20760-51A6-4524-8EEF-8477DFEA0B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E9A757-8C61-4AF4-854F-05DAC6472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7E18-C8C2-4C3F-AD52-2C1CA68A9F7C}" type="datetimeFigureOut">
              <a:rPr lang="fr-FR" smtClean="0"/>
              <a:t>13/05/2022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F99A67-DFFD-4A4D-9A80-3D0DABE91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A857EA-6357-4C66-9FFC-646524234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7F6A9-ADD2-4423-93C0-6B84CB357B55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2078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C417D-7D9B-4B7E-9740-34B946BB6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7BD16F-17EF-4BF4-A46C-B592764535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A0A7E7-D015-4984-AB55-E4DC519A53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3F4C65-BBF6-4A7E-913A-D423AD0041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2B4C13-AFE7-4BB4-884E-906998C13A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862081-5D02-4DDD-BF42-C8BFC3138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7E18-C8C2-4C3F-AD52-2C1CA68A9F7C}" type="datetimeFigureOut">
              <a:rPr lang="fr-FR" smtClean="0"/>
              <a:t>13/05/2022</a:t>
            </a:fld>
            <a:endParaRPr lang="fr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EA48D5-A28C-443C-93BD-9F9585CB7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0D326A-EA8E-447A-BD3A-1AD89B283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7F6A9-ADD2-4423-93C0-6B84CB357B55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0756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D6BAD-5390-4C08-AF5C-061271D27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E0E139-261B-4682-A3FA-22A2F1AC0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7E18-C8C2-4C3F-AD52-2C1CA68A9F7C}" type="datetimeFigureOut">
              <a:rPr lang="fr-FR" smtClean="0"/>
              <a:t>13/05/2022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3E29CE-7BEF-4F50-8F3C-13B7493FB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143FE3-F8C6-44AF-9D30-E9805502A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7F6A9-ADD2-4423-93C0-6B84CB357B55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2482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7F705D-0F65-40F1-B5CF-E8C0433EB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7E18-C8C2-4C3F-AD52-2C1CA68A9F7C}" type="datetimeFigureOut">
              <a:rPr lang="fr-FR" smtClean="0"/>
              <a:t>13/05/2022</a:t>
            </a:fld>
            <a:endParaRPr lang="fr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64454D-1653-4947-8359-D9CB4F8B2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E095C4-3B37-4044-B3CE-832251D85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7F6A9-ADD2-4423-93C0-6B84CB357B55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5583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86119-FB3E-4748-97B6-3633AD862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3E2D64-F48A-4CF9-82FF-42BD60228C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3C04D4-52D6-4B20-A781-79EB4C5EC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505144-84F8-4805-87BB-1A04762F9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7E18-C8C2-4C3F-AD52-2C1CA68A9F7C}" type="datetimeFigureOut">
              <a:rPr lang="fr-FR" smtClean="0"/>
              <a:t>13/05/2022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38794B-541C-4116-B145-49437A76F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0F9322-8157-495C-BE0A-04C4E3ED0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7F6A9-ADD2-4423-93C0-6B84CB357B55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9982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174B7-3E0C-46E9-901D-42F1CE246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CA361E-D4F5-4ADE-9E14-F3AEDDC600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5FEBDB-7832-46F8-A259-09CD4D7E7F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9BFF88-BA3D-4579-ABB1-0DF453B27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7E18-C8C2-4C3F-AD52-2C1CA68A9F7C}" type="datetimeFigureOut">
              <a:rPr lang="fr-FR" smtClean="0"/>
              <a:t>13/05/2022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D5A08C-4BA0-47AB-BDEF-688D3136B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0C8142-5B45-4B06-84D1-62815D260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7F6A9-ADD2-4423-93C0-6B84CB357B55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3953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6BD225-6C5C-4B16-8E50-94E965F4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8CB263-0050-4C64-B3A9-93B58C70A2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333FE-97FA-41A3-AA35-6376EC8CD5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D7E18-C8C2-4C3F-AD52-2C1CA68A9F7C}" type="datetimeFigureOut">
              <a:rPr lang="fr-FR" smtClean="0"/>
              <a:t>13/05/2022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262257-8EE5-4A50-A1BD-42C267D7CD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E27F23-E02F-474B-AD4A-80C1D62935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7F6A9-ADD2-4423-93C0-6B84CB357B55}" type="slidenum">
              <a:rPr lang="fr-FR" smtClean="0"/>
              <a:t>‹Nr.›</a:t>
            </a:fld>
            <a:endParaRPr lang="fr-FR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3BB0A61-F06F-93A6-34D0-0FEE3113CA5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98"/>
            <a:ext cx="12192000" cy="682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497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E7B81167-0A6C-445F-EB10-D87BB15218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98"/>
            <a:ext cx="12192000" cy="682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783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64838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Breitbild</PresentationFormat>
  <Paragraphs>0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Nina Martinez</dc:creator>
  <cp:lastModifiedBy>Julius Höhne</cp:lastModifiedBy>
  <cp:revision>5</cp:revision>
  <dcterms:created xsi:type="dcterms:W3CDTF">2020-12-10T14:08:42Z</dcterms:created>
  <dcterms:modified xsi:type="dcterms:W3CDTF">2022-05-13T08:13:41Z</dcterms:modified>
</cp:coreProperties>
</file>