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9AB3-AF29-434B-A124-20897D56D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787B2-0418-4EEB-AA63-7470FB47A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F8231-5A27-44A9-A8A7-BD93FD96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FB19F5-D942-4F25-8EE2-F8C0E0D4C21F}" type="datetimeFigureOut">
              <a:rPr lang="en-DE" smtClean="0"/>
              <a:t>14/06/2022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74284-141E-44C4-ACB9-CF09965F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8A838-5357-4EF1-8670-25B7BCD1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C5A2D-7C72-4545-9DBE-CC8EF00D8AD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382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F6F98-9DA0-4095-ADE6-E8903D65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EFE9-BB85-4713-895F-A217961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245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3F3D4-D2C9-47F1-B235-D650B281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02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F138F-2D59-4C9A-AF03-B2257C436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20438"/>
            <a:ext cx="10515600" cy="2390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63F11C8-AE3A-4E34-2C6F-91C4E98CCC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77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7A8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29E29-02AD-458F-85B2-1AC7A69DC0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17A5AF-AE93-481F-B2B5-348213257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C4EAC3A-D089-6917-CA74-38B93D410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9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2CDE9B-19A3-459F-AE4B-98711A4E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18F3B9-2D73-4987-AC8E-466A54231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2031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Grey">
      <a:dk1>
        <a:srgbClr val="EC6417"/>
      </a:dk1>
      <a:lt1>
        <a:srgbClr val="EE8754"/>
      </a:lt1>
      <a:dk2>
        <a:srgbClr val="85868C"/>
      </a:dk2>
      <a:lt2>
        <a:srgbClr val="B4B5BB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Carina Schmidt</dc:creator>
  <cp:lastModifiedBy>Udi Kanner</cp:lastModifiedBy>
  <cp:revision>7</cp:revision>
  <dcterms:created xsi:type="dcterms:W3CDTF">2022-01-06T14:14:15Z</dcterms:created>
  <dcterms:modified xsi:type="dcterms:W3CDTF">2022-06-14T14:13:20Z</dcterms:modified>
</cp:coreProperties>
</file>