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417"/>
    <a:srgbClr val="18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2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5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65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07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1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6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7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63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40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63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07A0-F786-423A-878E-289C2FBEDBF7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FE3D-8513-4397-B57D-DFF8E6286B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92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C86BE8-A7CA-41CA-8DD0-E73FC086BBB2}"/>
              </a:ext>
            </a:extLst>
          </p:cNvPr>
          <p:cNvSpPr txBox="1"/>
          <p:nvPr/>
        </p:nvSpPr>
        <p:spPr>
          <a:xfrm>
            <a:off x="3048699" y="2828835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C6417"/>
                </a:solidFill>
                <a:latin typeface="Open sans" panose="020B0606030504020204"/>
              </a:rPr>
              <a:t>Speaker</a:t>
            </a:r>
            <a:r>
              <a:rPr lang="de-DE" sz="2400" b="1" dirty="0">
                <a:solidFill>
                  <a:srgbClr val="EC6417"/>
                </a:solidFill>
                <a:latin typeface="Open sans" panose="020B0606030504020204"/>
              </a:rPr>
              <a:t>‘s</a:t>
            </a:r>
            <a:r>
              <a:rPr lang="en-US" sz="2400" b="1" dirty="0">
                <a:solidFill>
                  <a:srgbClr val="EC6417"/>
                </a:solidFill>
                <a:latin typeface="Open sans" panose="020B0606030504020204"/>
              </a:rPr>
              <a:t> First Name Last Name, Title</a:t>
            </a:r>
          </a:p>
          <a:p>
            <a:pPr algn="ctr"/>
            <a:r>
              <a:rPr lang="en-US" sz="2400" b="1" dirty="0">
                <a:solidFill>
                  <a:srgbClr val="EC6417"/>
                </a:solidFill>
                <a:latin typeface="Open sans" panose="020B0606030504020204"/>
              </a:rPr>
              <a:t>Institution</a:t>
            </a:r>
          </a:p>
          <a:p>
            <a:pPr algn="ctr"/>
            <a:endParaRPr lang="en-US" sz="2400" b="1" dirty="0">
              <a:solidFill>
                <a:srgbClr val="EC6417"/>
              </a:solidFill>
              <a:latin typeface="Open sans" panose="020B0606030504020204"/>
            </a:endParaRPr>
          </a:p>
          <a:p>
            <a:pPr algn="ctr"/>
            <a:r>
              <a:rPr lang="en-US" sz="2400" b="1" dirty="0">
                <a:solidFill>
                  <a:srgbClr val="EC6417"/>
                </a:solidFill>
                <a:latin typeface="Open sans" panose="020B0606030504020204"/>
              </a:rPr>
              <a:t>Presentation Title</a:t>
            </a:r>
            <a:endParaRPr lang="de-DE" sz="2400" b="1" dirty="0">
              <a:solidFill>
                <a:srgbClr val="EC6417"/>
              </a:solidFill>
              <a:latin typeface="Open sans" panose="020B060603050402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95B69-5B34-436C-BDCA-603EC1D78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3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E967B0-CB43-4FF7-9F38-F5B5BD7B349B}"/>
              </a:ext>
            </a:extLst>
          </p:cNvPr>
          <p:cNvSpPr/>
          <p:nvPr/>
        </p:nvSpPr>
        <p:spPr>
          <a:xfrm>
            <a:off x="536895" y="1558923"/>
            <a:ext cx="1079663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latin typeface="Verdana" pitchFamily="34" charset="0"/>
              </a:rPr>
              <a:t>Disclosure</a:t>
            </a:r>
            <a:br>
              <a:rPr lang="en-US" altLang="en-US" sz="2400" b="1" dirty="0">
                <a:latin typeface="Verdana" pitchFamily="34" charset="0"/>
              </a:rPr>
            </a:br>
            <a:endParaRPr lang="en-US" altLang="en-US" sz="1000" b="1" dirty="0">
              <a:latin typeface="Verdana" pitchFamily="34" charset="0"/>
            </a:endParaRPr>
          </a:p>
          <a:p>
            <a:r>
              <a:rPr lang="en-US" altLang="en-US" b="1" dirty="0">
                <a:latin typeface="Verdana" pitchFamily="34" charset="0"/>
              </a:rPr>
              <a:t>In relation to this presentation, I declare the following, real or perceived conflicts of interest:</a:t>
            </a:r>
          </a:p>
          <a:p>
            <a:r>
              <a:rPr lang="en-US" altLang="en-US" dirty="0">
                <a:latin typeface="Verdana" pitchFamily="34" charset="0"/>
              </a:rPr>
              <a:t> </a:t>
            </a:r>
          </a:p>
          <a:p>
            <a:r>
              <a:rPr lang="en-US" altLang="en-US" dirty="0">
                <a:latin typeface="Verdana" pitchFamily="34" charset="0"/>
              </a:rPr>
              <a:t>	-</a:t>
            </a:r>
          </a:p>
          <a:p>
            <a:r>
              <a:rPr lang="en-US" altLang="en-US" dirty="0">
                <a:latin typeface="Verdana" pitchFamily="34" charset="0"/>
              </a:rPr>
              <a:t> 	-</a:t>
            </a:r>
          </a:p>
          <a:p>
            <a:r>
              <a:rPr lang="en-US" altLang="en-US" dirty="0">
                <a:latin typeface="Verdana" pitchFamily="34" charset="0"/>
              </a:rPr>
              <a:t> 	-</a:t>
            </a:r>
            <a:endParaRPr lang="de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238C6-D694-4C99-9AB1-E83F16B1E09A}"/>
              </a:ext>
            </a:extLst>
          </p:cNvPr>
          <p:cNvSpPr/>
          <p:nvPr/>
        </p:nvSpPr>
        <p:spPr>
          <a:xfrm>
            <a:off x="613794" y="5452844"/>
            <a:ext cx="109644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Verdana" pitchFamily="34" charset="0"/>
              </a:rPr>
              <a:t>A conflict of interest is any situation in which a speaker or immediate family members have interests, and those may cause a conflict with the current presentation. Conflicts of interest do not preclude the delivery of the talk, but should be explicitly declared. These may include financial interests (</a:t>
            </a:r>
            <a:r>
              <a:rPr lang="en-GB" altLang="en-US" sz="1400" dirty="0" err="1">
                <a:latin typeface="Verdana" pitchFamily="34" charset="0"/>
              </a:rPr>
              <a:t>eg.</a:t>
            </a:r>
            <a:r>
              <a:rPr lang="en-GB" altLang="en-US" sz="1400" dirty="0">
                <a:latin typeface="Verdana" pitchFamily="34" charset="0"/>
              </a:rPr>
              <a:t> owning stocks of a related company, having received honoraria, consultancy fees), research interests (research support by grants or otherwise), organisational interests and gifts.</a:t>
            </a:r>
            <a:endParaRPr lang="de-CH" altLang="en-US" sz="1400" dirty="0">
              <a:latin typeface="Verdana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DD5358-5442-402F-95F0-B88C0AF2A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8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E967B0-CB43-4FF7-9F38-F5B5BD7B349B}"/>
              </a:ext>
            </a:extLst>
          </p:cNvPr>
          <p:cNvSpPr/>
          <p:nvPr/>
        </p:nvSpPr>
        <p:spPr>
          <a:xfrm>
            <a:off x="536895" y="1558923"/>
            <a:ext cx="10796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latin typeface="Verdana" pitchFamily="34" charset="0"/>
              </a:rPr>
              <a:t>Disclosure</a:t>
            </a:r>
            <a:br>
              <a:rPr lang="en-US" altLang="en-US" sz="2400" b="1" dirty="0">
                <a:latin typeface="Verdana" pitchFamily="34" charset="0"/>
              </a:rPr>
            </a:br>
            <a:endParaRPr lang="en-US" altLang="en-US" sz="1000" b="1" dirty="0">
              <a:latin typeface="Verdana" pitchFamily="34" charset="0"/>
            </a:endParaRPr>
          </a:p>
          <a:p>
            <a:r>
              <a:rPr lang="en-US" altLang="en-US" b="1" dirty="0">
                <a:latin typeface="Verdana" pitchFamily="34" charset="0"/>
              </a:rPr>
              <a:t>In relation to this presentation, I declare that there are no conflicts of interest.</a:t>
            </a:r>
          </a:p>
          <a:p>
            <a:endParaRPr lang="de-D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238C6-D694-4C99-9AB1-E83F16B1E09A}"/>
              </a:ext>
            </a:extLst>
          </p:cNvPr>
          <p:cNvSpPr/>
          <p:nvPr/>
        </p:nvSpPr>
        <p:spPr>
          <a:xfrm>
            <a:off x="613794" y="5452844"/>
            <a:ext cx="109644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Verdana" pitchFamily="34" charset="0"/>
              </a:rPr>
              <a:t>A conflict of interest is any situation in which a speaker or immediate family members have interests, and those may cause a conflict with the current presentation. Conflicts of interest do not preclude the delivery of the talk, but should be explicitly declared. These may include financial interests (</a:t>
            </a:r>
            <a:r>
              <a:rPr lang="en-GB" altLang="en-US" sz="1400" dirty="0" err="1">
                <a:latin typeface="Verdana" pitchFamily="34" charset="0"/>
              </a:rPr>
              <a:t>eg.</a:t>
            </a:r>
            <a:r>
              <a:rPr lang="en-GB" altLang="en-US" sz="1400" dirty="0">
                <a:latin typeface="Verdana" pitchFamily="34" charset="0"/>
              </a:rPr>
              <a:t> owning stocks of a related company, having received honoraria, consultancy fees), research interests (research support by grants or otherwise), organisational interests and gifts.</a:t>
            </a:r>
            <a:endParaRPr lang="de-CH" altLang="en-US" sz="1400" dirty="0">
              <a:latin typeface="Verdana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10FC75-526F-4FE5-9A65-3C56679D5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4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CE91C1-1660-4049-99CC-9B6D4A49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6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Mirta Knezevic</dc:creator>
  <cp:lastModifiedBy>Frederike Lütje</cp:lastModifiedBy>
  <cp:revision>8</cp:revision>
  <dcterms:created xsi:type="dcterms:W3CDTF">2018-08-17T11:55:16Z</dcterms:created>
  <dcterms:modified xsi:type="dcterms:W3CDTF">2022-03-14T10:25:23Z</dcterms:modified>
</cp:coreProperties>
</file>