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5CA-0C7A-46F6-B5AC-A1C2F21FAF29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FF7-88BB-4495-AC49-81ECDCE99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60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5CA-0C7A-46F6-B5AC-A1C2F21FAF29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FF7-88BB-4495-AC49-81ECDCE99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7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5CA-0C7A-46F6-B5AC-A1C2F21FAF29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FF7-88BB-4495-AC49-81ECDCE99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55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5CA-0C7A-46F6-B5AC-A1C2F21FAF29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FF7-88BB-4495-AC49-81ECDCE99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69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5CA-0C7A-46F6-B5AC-A1C2F21FAF29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FF7-88BB-4495-AC49-81ECDCE99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07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5CA-0C7A-46F6-B5AC-A1C2F21FAF29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FF7-88BB-4495-AC49-81ECDCE99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17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5CA-0C7A-46F6-B5AC-A1C2F21FAF29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FF7-88BB-4495-AC49-81ECDCE99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7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5CA-0C7A-46F6-B5AC-A1C2F21FAF29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FF7-88BB-4495-AC49-81ECDCE99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84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5CA-0C7A-46F6-B5AC-A1C2F21FAF29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FF7-88BB-4495-AC49-81ECDCE99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49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5CA-0C7A-46F6-B5AC-A1C2F21FAF29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FF7-88BB-4495-AC49-81ECDCE99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69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5CA-0C7A-46F6-B5AC-A1C2F21FAF29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4FF7-88BB-4495-AC49-81ECDCE99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05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85CA-0C7A-46F6-B5AC-A1C2F21FAF29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B4FF7-88BB-4495-AC49-81ECDCE99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59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D1C55CF8-13DB-42D5-974D-5ECE4649F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4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4C77A1F5-732B-43C6-8CCC-E1FB9F0B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86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Martinez</dc:creator>
  <cp:lastModifiedBy>Nina Martinez</cp:lastModifiedBy>
  <cp:revision>2</cp:revision>
  <dcterms:created xsi:type="dcterms:W3CDTF">2020-12-10T14:10:43Z</dcterms:created>
  <dcterms:modified xsi:type="dcterms:W3CDTF">2020-12-10T14:31:10Z</dcterms:modified>
</cp:coreProperties>
</file>